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74" r:id="rId2"/>
    <p:sldId id="514" r:id="rId3"/>
    <p:sldId id="441" r:id="rId4"/>
    <p:sldId id="449" r:id="rId5"/>
    <p:sldId id="450" r:id="rId6"/>
    <p:sldId id="478" r:id="rId7"/>
    <p:sldId id="479" r:id="rId8"/>
    <p:sldId id="480" r:id="rId9"/>
    <p:sldId id="481" r:id="rId10"/>
    <p:sldId id="482" r:id="rId11"/>
    <p:sldId id="493" r:id="rId12"/>
    <p:sldId id="494" r:id="rId13"/>
    <p:sldId id="495" r:id="rId14"/>
    <p:sldId id="496" r:id="rId15"/>
    <p:sldId id="497" r:id="rId16"/>
    <p:sldId id="498" r:id="rId17"/>
    <p:sldId id="499" r:id="rId18"/>
    <p:sldId id="500" r:id="rId19"/>
    <p:sldId id="501" r:id="rId20"/>
    <p:sldId id="502" r:id="rId21"/>
    <p:sldId id="503" r:id="rId22"/>
    <p:sldId id="504" r:id="rId23"/>
    <p:sldId id="505" r:id="rId24"/>
    <p:sldId id="506" r:id="rId25"/>
    <p:sldId id="507" r:id="rId26"/>
    <p:sldId id="508" r:id="rId27"/>
    <p:sldId id="509" r:id="rId28"/>
    <p:sldId id="510" r:id="rId29"/>
    <p:sldId id="511" r:id="rId30"/>
    <p:sldId id="512" r:id="rId31"/>
    <p:sldId id="513" r:id="rId32"/>
    <p:sldId id="448" r:id="rId33"/>
    <p:sldId id="515" r:id="rId34"/>
    <p:sldId id="516" r:id="rId35"/>
    <p:sldId id="517" r:id="rId36"/>
    <p:sldId id="518" r:id="rId37"/>
    <p:sldId id="519" r:id="rId38"/>
    <p:sldId id="520" r:id="rId39"/>
    <p:sldId id="521" r:id="rId40"/>
    <p:sldId id="522" r:id="rId41"/>
    <p:sldId id="523" r:id="rId42"/>
    <p:sldId id="524" r:id="rId43"/>
    <p:sldId id="525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6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2.wav"/><Relationship Id="rId4" Type="http://schemas.openxmlformats.org/officeDocument/2006/relationships/image" Target="../media/image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3.emf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6.xml"/><Relationship Id="rId5" Type="http://schemas.openxmlformats.org/officeDocument/2006/relationships/slide" Target="slide42.xml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55611" y="1552222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7</a:t>
            </a:r>
            <a:r>
              <a:rPr lang="zh-CN" altLang="en-US" sz="5400" dirty="0" smtClean="0"/>
              <a:t>单元    图形</a:t>
            </a:r>
            <a:r>
              <a:rPr lang="zh-CN" altLang="en-US" sz="5400" dirty="0"/>
              <a:t>的运动</a:t>
            </a:r>
            <a:r>
              <a:rPr lang="en-US" altLang="zh-CN" sz="5400" dirty="0"/>
              <a:t>(</a:t>
            </a:r>
            <a:r>
              <a:rPr lang="zh-CN" altLang="en-US" sz="5400" dirty="0"/>
              <a:t>二</a:t>
            </a:r>
            <a:r>
              <a:rPr lang="en-US" altLang="zh-CN" sz="5400" dirty="0"/>
              <a:t>)	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393009" y="2631547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平  移</a:t>
            </a:r>
          </a:p>
        </p:txBody>
      </p:sp>
      <p:sp>
        <p:nvSpPr>
          <p:cNvPr id="31" name="矩形 30"/>
          <p:cNvSpPr/>
          <p:nvPr/>
        </p:nvSpPr>
        <p:spPr>
          <a:xfrm>
            <a:off x="2340298" y="3618539"/>
            <a:ext cx="4717434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平  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3995738" y="3068613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4284464" y="3068613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4572496" y="3068613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4860528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51485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5436592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5724624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3995738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6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764704"/>
            <a:ext cx="7308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下面的运动是平移吗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如果是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在后面的括号里面画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上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“√”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不是的画“✕”。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36512" y="1772816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升旗时国旗的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635896" y="1863190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4860032" y="1939368"/>
            <a:ext cx="39799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钟摆的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-36140" y="2716515"/>
            <a:ext cx="44641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在算盘上拨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珠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7308304" y="190812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2776612" y="2839625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25" name="矩形 24"/>
          <p:cNvSpPr/>
          <p:nvPr/>
        </p:nvSpPr>
        <p:spPr>
          <a:xfrm flipH="1">
            <a:off x="4870448" y="2712362"/>
            <a:ext cx="41290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电梯的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7313116" y="2852936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-36512" y="3670528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风扇叶片的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203848" y="3789040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-36140" y="4614227"/>
            <a:ext cx="5976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光盘在电脑里的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8100392" y="3859475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072756" y="473733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8105204" y="4730700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33" name="矩形 32"/>
          <p:cNvSpPr/>
          <p:nvPr/>
        </p:nvSpPr>
        <p:spPr>
          <a:xfrm flipH="1">
            <a:off x="4860032" y="3841233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火车的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直线运动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4870448" y="4614227"/>
            <a:ext cx="5462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飞机的螺旋桨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转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utoUpdateAnimBg="0"/>
      <p:bldP spid="23" grpId="0" bldLvl="0" autoUpdateAnimBg="0"/>
      <p:bldP spid="24" grpId="0" bldLvl="0" autoUpdateAnimBg="0"/>
      <p:bldP spid="26" grpId="0" bldLvl="0" autoUpdateAnimBg="0"/>
      <p:bldP spid="28" grpId="0" bldLvl="0" autoUpdateAnimBg="0"/>
      <p:bldP spid="30" grpId="0" bldLvl="0" autoUpdateAnimBg="0"/>
      <p:bldP spid="31" grpId="0" bldLvl="0" autoUpdateAnimBg="0"/>
      <p:bldP spid="32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3995738" y="3357488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36011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3933552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14908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3995738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3707904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3419872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3131840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2843808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3535371" y="1916832"/>
            <a:ext cx="514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人站在电梯里是什么运动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3707904" y="4077072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做上下平移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运动。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761"/>
          <a:stretch>
            <a:fillRect/>
          </a:stretch>
        </p:blipFill>
        <p:spPr bwMode="auto">
          <a:xfrm>
            <a:off x="539552" y="764704"/>
            <a:ext cx="2951881" cy="5489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2555776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62880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012160" y="30689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4005211" y="4509616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490369" y="5210036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563394" y="5589240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2267744" y="3092421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20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2587866" y="3860267"/>
            <a:ext cx="46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2660891" y="4239471"/>
            <a:ext cx="468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07505" y="836712"/>
            <a:ext cx="885698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移一移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填一填。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4" name="oo190.jpg" descr="id:2147510140;FounderCES"/>
          <p:cNvPicPr/>
          <p:nvPr/>
        </p:nvPicPr>
        <p:blipFill rotWithShape="1">
          <a:blip r:embed="rId2"/>
          <a:srcRect l="7059" t="11025" r="8230" b="11791"/>
          <a:stretch>
            <a:fillRect/>
          </a:stretch>
        </p:blipFill>
        <p:spPr>
          <a:xfrm>
            <a:off x="1835695" y="2132857"/>
            <a:ext cx="5184577" cy="3024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0655" y="1340768"/>
            <a:ext cx="2954655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8669" y="5044607"/>
            <a:ext cx="2954655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16200000">
            <a:off x="5837952" y="3099956"/>
            <a:ext cx="3168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16200000">
            <a:off x="-150336" y="3099956"/>
            <a:ext cx="3168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向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平移</a:t>
            </a:r>
            <a:r>
              <a:rPr lang="zh-CN" altLang="en-US" sz="3200" u="sng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格 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7864" y="141277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上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8488" y="141277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1110275" y="40434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左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1212867" y="271270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16200000">
            <a:off x="7112759" y="40434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16200000">
            <a:off x="7215351" y="271270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20143" y="52122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20767" y="521221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8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81200" y="428604"/>
            <a:ext cx="5862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86</a:t>
            </a:r>
            <a:r>
              <a:rPr lang="zh-CN" altLang="en-US" sz="3200" dirty="0"/>
              <a:t>页“做一做”。</a:t>
            </a:r>
            <a:endParaRPr lang="zh-CN" altLang="zh-CN" sz="3200" dirty="0"/>
          </a:p>
        </p:txBody>
      </p:sp>
      <p:sp>
        <p:nvSpPr>
          <p:cNvPr id="8" name="矩形 7"/>
          <p:cNvSpPr/>
          <p:nvPr/>
        </p:nvSpPr>
        <p:spPr>
          <a:xfrm>
            <a:off x="428628" y="1071546"/>
            <a:ext cx="4000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画出平移后的图形。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22736"/>
            <a:ext cx="8097912" cy="41705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5724128" y="4368900"/>
            <a:ext cx="720080" cy="1224136"/>
            <a:chOff x="5724128" y="4368900"/>
            <a:chExt cx="720080" cy="122413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724128" y="4368900"/>
              <a:ext cx="0" cy="1224136"/>
            </a:xfrm>
            <a:prstGeom prst="line">
              <a:avLst/>
            </a:prstGeom>
            <a:ln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24128" y="4368900"/>
              <a:ext cx="720080" cy="860300"/>
            </a:xfrm>
            <a:prstGeom prst="line">
              <a:avLst/>
            </a:prstGeom>
            <a:ln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724128" y="5229200"/>
              <a:ext cx="720080" cy="0"/>
            </a:xfrm>
            <a:prstGeom prst="line">
              <a:avLst/>
            </a:prstGeom>
            <a:ln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3995936" y="26369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9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2276872"/>
            <a:ext cx="8496945" cy="308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0436" y="428604"/>
            <a:ext cx="6894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88</a:t>
            </a:r>
            <a:r>
              <a:rPr lang="zh-CN" altLang="en-US" sz="3200" dirty="0"/>
              <a:t>页练习二十一第</a:t>
            </a:r>
            <a:r>
              <a:rPr lang="en-US" altLang="zh-CN" sz="3200" dirty="0"/>
              <a:t>2</a:t>
            </a:r>
            <a:r>
              <a:rPr lang="zh-CN" altLang="en-US" sz="3200" dirty="0"/>
              <a:t>题。</a:t>
            </a:r>
            <a:endParaRPr lang="zh-CN" altLang="zh-CN" sz="3200" dirty="0"/>
          </a:p>
        </p:txBody>
      </p:sp>
      <p:sp>
        <p:nvSpPr>
          <p:cNvPr id="25" name="矩形 24"/>
          <p:cNvSpPr/>
          <p:nvPr/>
        </p:nvSpPr>
        <p:spPr>
          <a:xfrm>
            <a:off x="500033" y="1071546"/>
            <a:ext cx="81439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分别画出将    向上平移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格、向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左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平移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格后得到的图形。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流程图: 手动输入 2"/>
          <p:cNvSpPr/>
          <p:nvPr/>
        </p:nvSpPr>
        <p:spPr>
          <a:xfrm rot="16200000" flipH="1" flipV="1">
            <a:off x="3260801" y="1025423"/>
            <a:ext cx="444531" cy="679653"/>
          </a:xfrm>
          <a:prstGeom prst="flowChartManualInp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75856" y="4005064"/>
            <a:ext cx="1259680" cy="792088"/>
            <a:chOff x="6551613" y="3140968"/>
            <a:chExt cx="1259680" cy="79208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551613" y="3140968"/>
              <a:ext cx="828699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551613" y="3140968"/>
              <a:ext cx="0" cy="7920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551613" y="3933056"/>
              <a:ext cx="125968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380312" y="3140968"/>
              <a:ext cx="430981" cy="7920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552680" y="2852936"/>
            <a:ext cx="1259680" cy="792088"/>
            <a:chOff x="6551613" y="3140968"/>
            <a:chExt cx="1259680" cy="792088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6551613" y="3140968"/>
              <a:ext cx="828699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551613" y="3140968"/>
              <a:ext cx="0" cy="7920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551613" y="3933056"/>
              <a:ext cx="125968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380312" y="3140968"/>
              <a:ext cx="430981" cy="7920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42909" y="933378"/>
            <a:ext cx="8143933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在描述物体平移的时候要说出移动的方向和移动的距离。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14347" y="3009276"/>
            <a:ext cx="8285189" cy="28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在数和画的时候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要先找出图形上对应的关键点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数出两个对应点之间的格数就是平移的格数。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939" y="2484694"/>
            <a:ext cx="8316316" cy="3248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36141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89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题。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96" y="1404065"/>
            <a:ext cx="9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先根据对称轴补全下面这个轴对称图形，再画出这个轴对称图形向右平移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格后的图形。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1720" y="2996952"/>
            <a:ext cx="1296144" cy="2197944"/>
            <a:chOff x="2051720" y="2996952"/>
            <a:chExt cx="1296144" cy="219794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051720" y="2996952"/>
              <a:ext cx="1296144" cy="860300"/>
            </a:xfrm>
            <a:prstGeom prst="line">
              <a:avLst/>
            </a:prstGeom>
            <a:ln w="28575"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051720" y="3857252"/>
              <a:ext cx="1296144" cy="38100"/>
            </a:xfrm>
            <a:prstGeom prst="line">
              <a:avLst/>
            </a:prstGeom>
            <a:ln w="28575"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920008" y="3861048"/>
              <a:ext cx="0" cy="1333848"/>
            </a:xfrm>
            <a:prstGeom prst="line">
              <a:avLst/>
            </a:prstGeom>
            <a:ln w="28575"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51720" y="5194896"/>
              <a:ext cx="868288" cy="0"/>
            </a:xfrm>
            <a:prstGeom prst="line">
              <a:avLst/>
            </a:prstGeom>
            <a:ln w="28575">
              <a:prstDash val="soli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148089" y="2996952"/>
            <a:ext cx="2448247" cy="2197944"/>
            <a:chOff x="5148089" y="2996952"/>
            <a:chExt cx="2448247" cy="2197944"/>
          </a:xfrm>
        </p:grpSpPr>
        <p:grpSp>
          <p:nvGrpSpPr>
            <p:cNvPr id="32" name="组合 31"/>
            <p:cNvGrpSpPr/>
            <p:nvPr/>
          </p:nvGrpSpPr>
          <p:grpSpPr>
            <a:xfrm>
              <a:off x="6300192" y="2996952"/>
              <a:ext cx="1296144" cy="2197944"/>
              <a:chOff x="2051720" y="2996952"/>
              <a:chExt cx="1296144" cy="2197944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2051720" y="2996952"/>
                <a:ext cx="1296144" cy="860300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051720" y="3857252"/>
                <a:ext cx="1296144" cy="38100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2920008" y="3861048"/>
                <a:ext cx="0" cy="1333848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051720" y="5194896"/>
                <a:ext cx="868288" cy="0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/>
            <p:cNvGrpSpPr/>
            <p:nvPr/>
          </p:nvGrpSpPr>
          <p:grpSpPr>
            <a:xfrm flipH="1">
              <a:off x="5148089" y="2996952"/>
              <a:ext cx="1152103" cy="2197944"/>
              <a:chOff x="2051720" y="2996952"/>
              <a:chExt cx="1296144" cy="2197944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051720" y="2996952"/>
                <a:ext cx="1296144" cy="860300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051720" y="3857252"/>
                <a:ext cx="1296144" cy="38100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920008" y="3861048"/>
                <a:ext cx="0" cy="1333848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051720" y="5194896"/>
                <a:ext cx="868288" cy="0"/>
              </a:xfrm>
              <a:prstGeom prst="line">
                <a:avLst/>
              </a:prstGeom>
              <a:ln w="28575">
                <a:prstDash val="soli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622856" y="428604"/>
            <a:ext cx="7449606" cy="145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基础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哪些是平移现象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里打上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“√”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号。</a:t>
            </a:r>
          </a:p>
        </p:txBody>
      </p:sp>
      <p:sp>
        <p:nvSpPr>
          <p:cNvPr id="421" name="矩形 420"/>
          <p:cNvSpPr/>
          <p:nvPr/>
        </p:nvSpPr>
        <p:spPr>
          <a:xfrm flipH="1">
            <a:off x="608172" y="2042608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乘直升电梯从一楼上到二楼。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2" name="Text Box 8"/>
          <p:cNvSpPr txBox="1">
            <a:spLocks noChangeArrowheads="1"/>
          </p:cNvSpPr>
          <p:nvPr/>
        </p:nvSpPr>
        <p:spPr bwMode="auto">
          <a:xfrm>
            <a:off x="7381736" y="2132982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423" name="矩形 422"/>
          <p:cNvSpPr/>
          <p:nvPr/>
        </p:nvSpPr>
        <p:spPr>
          <a:xfrm flipH="1">
            <a:off x="608544" y="2986307"/>
            <a:ext cx="8635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钟表的指针嘀嗒嘀嗒地走。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4" name="Text Box 8"/>
          <p:cNvSpPr txBox="1">
            <a:spLocks noChangeArrowheads="1"/>
          </p:cNvSpPr>
          <p:nvPr/>
        </p:nvSpPr>
        <p:spPr bwMode="auto">
          <a:xfrm>
            <a:off x="7381736" y="310941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✕</a:t>
            </a:r>
          </a:p>
        </p:txBody>
      </p:sp>
      <p:sp>
        <p:nvSpPr>
          <p:cNvPr id="425" name="矩形 424"/>
          <p:cNvSpPr/>
          <p:nvPr/>
        </p:nvSpPr>
        <p:spPr>
          <a:xfrm flipH="1">
            <a:off x="608172" y="3940320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火车在笔直的轨道上行驶。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6" name="Text Box 8"/>
          <p:cNvSpPr txBox="1">
            <a:spLocks noChangeArrowheads="1"/>
          </p:cNvSpPr>
          <p:nvPr/>
        </p:nvSpPr>
        <p:spPr bwMode="auto">
          <a:xfrm>
            <a:off x="7381736" y="4058832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427" name="矩形 426"/>
          <p:cNvSpPr/>
          <p:nvPr/>
        </p:nvSpPr>
        <p:spPr>
          <a:xfrm flipH="1">
            <a:off x="608544" y="4884019"/>
            <a:ext cx="82805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汽车在平坦笔直的公路上行驶。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8" name="Text Box 8"/>
          <p:cNvSpPr txBox="1">
            <a:spLocks noChangeArrowheads="1"/>
          </p:cNvSpPr>
          <p:nvPr/>
        </p:nvSpPr>
        <p:spPr bwMode="auto">
          <a:xfrm>
            <a:off x="7376924" y="5007129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√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" grpId="0" bldLvl="0" autoUpdateAnimBg="0"/>
      <p:bldP spid="424" grpId="0" bldLvl="0" autoUpdateAnimBg="0"/>
      <p:bldP spid="426" grpId="0" bldLvl="0" autoUpdateAnimBg="0"/>
      <p:bldP spid="42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835150" y="3860775"/>
            <a:ext cx="216078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932363" y="1771625"/>
            <a:ext cx="23259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724524" y="3932213"/>
            <a:ext cx="24089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向右平移</a:t>
            </a:r>
            <a:r>
              <a:rPr lang="en-US" altLang="zh-CN" sz="2800" b="1" dirty="0">
                <a:solidFill>
                  <a:schemeClr val="tx1"/>
                </a:solidFill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4716463" y="5229200"/>
            <a:ext cx="215964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3" name="矩形 2"/>
          <p:cNvSpPr/>
          <p:nvPr/>
        </p:nvSpPr>
        <p:spPr>
          <a:xfrm>
            <a:off x="78919" y="1586959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方向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19" y="255247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距离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62911" y="571480"/>
            <a:ext cx="79810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操作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画一画。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46573" y="1280373"/>
            <a:ext cx="6728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图形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向右平移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个方格得到图形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8" name="oo192.jpg" descr="id:214751018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1988840"/>
            <a:ext cx="7738392" cy="398204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55576" y="3068960"/>
            <a:ext cx="3732984" cy="1800200"/>
            <a:chOff x="755576" y="3068960"/>
            <a:chExt cx="3732984" cy="1800200"/>
          </a:xfrm>
        </p:grpSpPr>
        <p:cxnSp>
          <p:nvCxnSpPr>
            <p:cNvPr id="3" name="直接连接符 2"/>
            <p:cNvCxnSpPr>
              <a:stCxn id="28" idx="1"/>
            </p:cNvCxnSpPr>
            <p:nvPr/>
          </p:nvCxnSpPr>
          <p:spPr>
            <a:xfrm flipV="1">
              <a:off x="755576" y="3068960"/>
              <a:ext cx="1872208" cy="910904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28" idx="1"/>
            </p:cNvCxnSpPr>
            <p:nvPr/>
          </p:nvCxnSpPr>
          <p:spPr>
            <a:xfrm>
              <a:off x="755576" y="3979864"/>
              <a:ext cx="1872208" cy="889296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616352" y="3068960"/>
              <a:ext cx="1872208" cy="0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611292" y="4869160"/>
              <a:ext cx="1872208" cy="0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488560" y="3068960"/>
              <a:ext cx="0" cy="1800200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2882285" y="3140968"/>
            <a:ext cx="5016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6646084" y="3144375"/>
            <a:ext cx="5016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63737E-6 L 0.40243 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22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o193.jpg" descr="id:214751018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1268760"/>
            <a:ext cx="7665247" cy="266429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34349" y="500042"/>
            <a:ext cx="79810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看图填一填。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29528" y="3924345"/>
            <a:ext cx="8143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小帆船先向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平移了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格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再向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平移了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格。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29527" y="5016078"/>
            <a:ext cx="8214439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三角形先向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平移了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格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再向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平移了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格。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3453863" y="3932156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右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6046151" y="3933056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785786" y="4429132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下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423292" y="4429132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3453863" y="5012276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右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6046151" y="5013176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785786" y="5500702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下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3423292" y="5508521"/>
            <a:ext cx="7200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utoUpdateAnimBg="0"/>
      <p:bldP spid="23" grpId="0" bldLvl="0" autoUpdateAnimBg="0"/>
      <p:bldP spid="27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6530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-36511" y="658431"/>
            <a:ext cx="7780782" cy="145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分别画出向上平移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格和把平移后的图形向左平移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格后得到的图形。</a:t>
            </a:r>
          </a:p>
        </p:txBody>
      </p:sp>
      <p:pic>
        <p:nvPicPr>
          <p:cNvPr id="171" name="oo195.jpg" descr="id:214751019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19" y="2196582"/>
            <a:ext cx="8784977" cy="368069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659116" y="4432826"/>
            <a:ext cx="1297260" cy="925000"/>
            <a:chOff x="6659116" y="4190636"/>
            <a:chExt cx="1297260" cy="925000"/>
          </a:xfrm>
        </p:grpSpPr>
        <p:cxnSp>
          <p:nvCxnSpPr>
            <p:cNvPr id="172" name="直接连接符 171"/>
            <p:cNvCxnSpPr/>
            <p:nvPr/>
          </p:nvCxnSpPr>
          <p:spPr>
            <a:xfrm>
              <a:off x="6660232" y="4221088"/>
              <a:ext cx="86409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6659116" y="5085184"/>
              <a:ext cx="1297260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6660232" y="4190636"/>
              <a:ext cx="0" cy="894548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7523212" y="4221088"/>
              <a:ext cx="433164" cy="894548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83" name="组合 182"/>
          <p:cNvGrpSpPr/>
          <p:nvPr/>
        </p:nvGrpSpPr>
        <p:grpSpPr>
          <a:xfrm>
            <a:off x="6660232" y="2285992"/>
            <a:ext cx="1297260" cy="925000"/>
            <a:chOff x="6659116" y="4190636"/>
            <a:chExt cx="1297260" cy="925000"/>
          </a:xfrm>
        </p:grpSpPr>
        <p:cxnSp>
          <p:nvCxnSpPr>
            <p:cNvPr id="184" name="直接连接符 183"/>
            <p:cNvCxnSpPr/>
            <p:nvPr/>
          </p:nvCxnSpPr>
          <p:spPr>
            <a:xfrm>
              <a:off x="6660232" y="4221088"/>
              <a:ext cx="86409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6659116" y="5085184"/>
              <a:ext cx="1297260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6660232" y="4190636"/>
              <a:ext cx="0" cy="894548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7523212" y="4221088"/>
              <a:ext cx="433164" cy="894548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622 L 0.00018 -0.307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30774 L -0.36996 -0.3077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3068613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2780928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2493392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2205360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684213" y="620688"/>
            <a:ext cx="741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>
                <a:ea typeface="宋体" panose="02010600030101010101" pitchFamily="2" charset="-122"/>
              </a:rPr>
              <a:t>画出平移后的图形，再数一数，填一填。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388"/>
            <a:ext cx="6192837" cy="471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835150" y="3860775"/>
            <a:ext cx="21383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932363" y="1771625"/>
            <a:ext cx="23034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向上平移</a:t>
            </a:r>
            <a:r>
              <a:rPr lang="en-US" altLang="zh-CN" sz="2800" b="1" dirty="0">
                <a:solidFill>
                  <a:schemeClr val="tx1"/>
                </a:solidFill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724525" y="3932213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向右平移</a:t>
            </a:r>
            <a:r>
              <a:rPr lang="en-US" altLang="zh-CN" sz="2800" b="1">
                <a:solidFill>
                  <a:schemeClr val="tx1"/>
                </a:solidFill>
              </a:rPr>
              <a:t>7</a:t>
            </a:r>
            <a:r>
              <a:rPr lang="zh-CN" altLang="en-US" sz="2800" b="1">
                <a:solidFill>
                  <a:schemeClr val="tx1"/>
                </a:solidFill>
              </a:rPr>
              <a:t>格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716463" y="5229200"/>
            <a:ext cx="21383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</a:rPr>
              <a:t>向（      ）平移（      ）格</a:t>
            </a: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95738" y="1917328"/>
            <a:ext cx="863600" cy="863600"/>
            <a:chOff x="2517" y="2251"/>
            <a:chExt cx="544" cy="544"/>
          </a:xfrm>
          <a:solidFill>
            <a:srgbClr val="FF0000"/>
          </a:solidFill>
        </p:grpSpPr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517" y="2251"/>
              <a:ext cx="544" cy="332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684" y="2583"/>
              <a:ext cx="196" cy="21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1480</Words>
  <Application>WPS 演示</Application>
  <PresentationFormat>全屏显示(4:3)</PresentationFormat>
  <Paragraphs>265</Paragraphs>
  <Slides>43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人教版数学四年级下第7单元</dc:title>
  <dc:creator>吉林梓翰教育图书有限公司</dc:creator>
  <cp:lastModifiedBy>lenovop</cp:lastModifiedBy>
  <cp:revision>658</cp:revision>
  <dcterms:created xsi:type="dcterms:W3CDTF">2015-11-21T07:20:00Z</dcterms:created>
  <dcterms:modified xsi:type="dcterms:W3CDTF">2021-11-01T05:16:55Z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